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993" r:id="rId3"/>
    <p:sldId id="994" r:id="rId4"/>
    <p:sldId id="998" r:id="rId5"/>
    <p:sldId id="999" r:id="rId6"/>
    <p:sldId id="1002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5 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cherry,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please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Reading 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主题阅读提优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684"/>
            <a:ext cx="11485848" cy="3888500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根据对话内容选出妈妈和玛丽要买的水果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在图片下面打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“√”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完成购物清单。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Mum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Mary, look at the fruit. What fruit do you like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喜欢什么水果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Mary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 like peaches.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Mum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OK. Let’s buy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some peaches. Your dad likes mangoes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芒果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Let’s buy two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两个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mangoes.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999890" y="1333407"/>
            <a:ext cx="3600400" cy="51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652"/>
            <a:ext cx="11485848" cy="3888500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Mary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Good. And Peter likes watermelons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Can we buy a big one?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Mum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No. It’s too cold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寒冷的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today. We can buy some sweet grapes for him.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Mary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Yes. But Mum, what fruit would you like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Would you like a pineapple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菠萝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Mum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No, thanks. I can have some peaches or mangoes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6350"/>
            <a:ext cx="11485848" cy="661207"/>
          </a:xfrm>
        </p:spPr>
        <p:txBody>
          <a:bodyPr/>
          <a:lstStyle/>
          <a:p>
            <a:pPr indent="635" algn="ctr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Shopping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list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sf92u.jpg" descr="id:214749416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2558" y="2161038"/>
            <a:ext cx="11449272" cy="198804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838622" y="3717032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853818" y="3745910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831510" y="3717032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9392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2144"/>
            <a:ext cx="11485848" cy="138499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是一种果味维生素说明书的一部分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请阅读后选出正确的答案。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028769" y="1150622"/>
            <a:ext cx="3168352" cy="464349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8333076"/>
              </p:ext>
            </p:extLst>
          </p:nvPr>
        </p:nvGraphicFramePr>
        <p:xfrm>
          <a:off x="406574" y="2492896"/>
          <a:ext cx="11449272" cy="1920240"/>
        </p:xfrm>
        <a:graphic>
          <a:graphicData uri="http://schemas.openxmlformats.org/drawingml/2006/table">
            <a:tbl>
              <a:tblPr firstRow="1" firstCol="1" bandRow="1"/>
              <a:tblGrid>
                <a:gridCol w="2953912">
                  <a:extLst>
                    <a:ext uri="{9D8B030D-6E8A-4147-A177-3AD203B41FA5}">
                      <a16:colId xmlns:a16="http://schemas.microsoft.com/office/drawing/2014/main" val="56843147"/>
                    </a:ext>
                  </a:extLst>
                </a:gridCol>
                <a:gridCol w="8495360">
                  <a:extLst>
                    <a:ext uri="{9D8B030D-6E8A-4147-A177-3AD203B41FA5}">
                      <a16:colId xmlns:a16="http://schemas.microsoft.com/office/drawing/2014/main" val="37330523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Flavour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口味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grape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Take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服用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2 tablets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粒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a day, in the morning and in the evening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985593"/>
                  </a:ext>
                </a:extLst>
              </a:tr>
            </a:tbl>
          </a:graphicData>
        </a:graphic>
      </p:graphicFrame>
      <p:pic>
        <p:nvPicPr>
          <p:cNvPr id="1025" name="aw5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630" y="2636912"/>
            <a:ext cx="1800200" cy="1614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50912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algn="l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 is the flavour?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A. Peach.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B. Grape.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463397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楷体" panose="02010609060101010101" pitchFamily="49" charset="-122"/>
              </a:rPr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29307" y="5354052"/>
            <a:ext cx="65020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说明书上标注了口味是葡萄。故选</a:t>
            </a:r>
            <a:r>
              <a:rPr lang="en-US" altLang="zh-CN">
                <a:ea typeface="楷体" panose="02010609060101010101" pitchFamily="49" charset="-122"/>
              </a:rPr>
              <a:t>B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4080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12374"/>
            <a:ext cx="11485848" cy="3323987"/>
          </a:xfrm>
        </p:spPr>
        <p:txBody>
          <a:bodyPr/>
          <a:lstStyle/>
          <a:p>
            <a:pPr indent="635" algn="l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Can we take it in the morning?	A. Yes.	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No.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algn="l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algn="l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algn="l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How many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tablets should we take a day?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35255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One.		B. Two.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9563" y="145581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楷体" panose="02010609060101010101" pitchFamily="49" charset="-122"/>
              </a:rPr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25768" y="333855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514014" y="1907022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问题的意思是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我们能在早上吃吗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。说明书中写到一天吃两粒，早上和傍晚各一粒。故选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514014" y="4492277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Take 2 tablets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粒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day, in the morning and in the evening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，可知每天要吃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2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粒，故选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294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307</Words>
  <Application>Microsoft Office PowerPoint</Application>
  <PresentationFormat>自定义</PresentationFormat>
  <Paragraphs>29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340</cp:revision>
  <dcterms:created xsi:type="dcterms:W3CDTF">2020-11-06T05:24:00Z</dcterms:created>
  <dcterms:modified xsi:type="dcterms:W3CDTF">2025-05-27T12:16:44Z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